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2338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  <p15:guide id="3" pos="66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2444" autoAdjust="0"/>
  </p:normalViewPr>
  <p:slideViewPr>
    <p:cSldViewPr>
      <p:cViewPr>
        <p:scale>
          <a:sx n="50" d="100"/>
          <a:sy n="50" d="100"/>
        </p:scale>
        <p:origin x="648" y="-11094"/>
      </p:cViewPr>
      <p:guideLst>
        <p:guide orient="horz" pos="16128"/>
        <p:guide pos="6804"/>
        <p:guide pos="66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685800"/>
            <a:ext cx="142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17800" y="685800"/>
            <a:ext cx="1422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176" y="15907179"/>
            <a:ext cx="18055987" cy="1097618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351" y="29016960"/>
            <a:ext cx="14869637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999" y="32904857"/>
            <a:ext cx="18055987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999" y="21703461"/>
            <a:ext cx="18055987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118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8189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462177"/>
            <a:ext cx="9385723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117" y="16239067"/>
            <a:ext cx="938572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816" y="11462177"/>
            <a:ext cx="9389408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816" y="16239067"/>
            <a:ext cx="9389408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120" y="2038773"/>
            <a:ext cx="698858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5165" y="2038777"/>
            <a:ext cx="11875057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120" y="10715417"/>
            <a:ext cx="6988582" cy="350266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647" y="35844480"/>
            <a:ext cx="12745403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647" y="4575387"/>
            <a:ext cx="12745403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647" y="40076124"/>
            <a:ext cx="12745403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00694" y="2050635"/>
            <a:ext cx="4779527" cy="436913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117" y="2050635"/>
            <a:ext cx="13984540" cy="436913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117" y="2050630"/>
            <a:ext cx="19118104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948166"/>
            <a:ext cx="19118104" cy="33793857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118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801" y="47460752"/>
            <a:ext cx="6726740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3675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7895" y="4144816"/>
            <a:ext cx="17073282" cy="2304256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减号 2"/>
          <p:cNvSpPr/>
          <p:nvPr/>
        </p:nvSpPr>
        <p:spPr>
          <a:xfrm>
            <a:off x="-3894227" y="6665096"/>
            <a:ext cx="28992629" cy="288032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992" y="4123474"/>
            <a:ext cx="2983082" cy="23255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9358" y="4144816"/>
            <a:ext cx="3337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3600" dirty="0">
                <a:latin typeface="Palatino Linotype" pitchFamily="18" charset="0"/>
              </a:rPr>
              <a:t>Goes here if any</a:t>
            </a:r>
            <a:endParaRPr lang="zh-CN" altLang="en-US" sz="3600" dirty="0">
              <a:latin typeface="Palatino Linotype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153" y="7097144"/>
            <a:ext cx="10368000" cy="4396524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0693177" y="7097144"/>
            <a:ext cx="10368000" cy="4396524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1026" y="-144463"/>
            <a:ext cx="31548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88165" y="4652935"/>
            <a:ext cx="166301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latin typeface="Palatino Linotype" pitchFamily="18" charset="0"/>
              </a:rPr>
              <a:t>Author’s Name/s Goes Here</a:t>
            </a:r>
          </a:p>
          <a:p>
            <a:pPr algn="ctr"/>
            <a:r>
              <a:rPr lang="en-US" altLang="zh-CN" sz="4400" dirty="0">
                <a:latin typeface="Palatino Linotype" pitchFamily="18" charset="0"/>
              </a:rPr>
              <a:t>Affiliations Go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509" y="984009"/>
            <a:ext cx="203355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atin typeface="Palatino Linotype" pitchFamily="18" charset="0"/>
              </a:rPr>
              <a:t>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758" y="10386855"/>
            <a:ext cx="9794377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4000" dirty="0">
                <a:latin typeface="Palatino Linotype" pitchFamily="18" charset="0"/>
              </a:rPr>
              <a:t>The page size of this poster template is </a:t>
            </a:r>
            <a:r>
              <a:rPr lang="en-US" altLang="zh-CN" sz="4000" dirty="0">
                <a:latin typeface="Palatino Linotype" pitchFamily="18" charset="0"/>
              </a:rPr>
              <a:t>594mm wide ×841mm long</a:t>
            </a:r>
            <a:r>
              <a:rPr lang="en-AU" altLang="zh-CN" sz="4000" dirty="0">
                <a:latin typeface="Palatino Linotype" pitchFamily="18" charset="0"/>
              </a:rPr>
              <a:t>, portrait (vertical) format. Do not change this page size</a:t>
            </a:r>
            <a:r>
              <a:rPr lang="en-US" altLang="zh-CN" sz="4000" dirty="0">
                <a:latin typeface="Palatino Linotype" pitchFamily="18" charset="0"/>
              </a:rPr>
              <a:t>. </a:t>
            </a:r>
            <a:endParaRPr lang="en-AU" altLang="zh-CN" sz="4000" dirty="0">
              <a:latin typeface="Palatino Linotype" pitchFamily="18" charset="0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Use the “copy” and “paste” command to create the correct number of copies of the blue section headers.</a:t>
            </a:r>
          </a:p>
        </p:txBody>
      </p:sp>
      <p:sp>
        <p:nvSpPr>
          <p:cNvPr id="10" name="矩形 9"/>
          <p:cNvSpPr/>
          <p:nvPr/>
        </p:nvSpPr>
        <p:spPr>
          <a:xfrm>
            <a:off x="145153" y="7097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57" y="7202251"/>
            <a:ext cx="92017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8F8F8"/>
                </a:solidFill>
                <a:latin typeface="Palatino Linotype" pitchFamily="18" charset="0"/>
              </a:rPr>
              <a:t>Introduction</a:t>
            </a:r>
            <a:endParaRPr lang="zh-CN" altLang="en-US" sz="6000" dirty="0"/>
          </a:p>
        </p:txBody>
      </p:sp>
      <p:sp>
        <p:nvSpPr>
          <p:cNvPr id="23" name="矩形 22"/>
          <p:cNvSpPr/>
          <p:nvPr/>
        </p:nvSpPr>
        <p:spPr>
          <a:xfrm>
            <a:off x="145153" y="20346616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49193" y="20451724"/>
            <a:ext cx="5047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8F8F8"/>
                </a:solidFill>
                <a:latin typeface="Palatino Linotype" pitchFamily="18" charset="0"/>
              </a:rPr>
              <a:t>Methods</a:t>
            </a:r>
            <a:endParaRPr lang="zh-CN" altLang="en-US" sz="60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3128" y="25713106"/>
            <a:ext cx="98874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Font: no specific 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Font Size:  no specific 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Keep body text left-aligned, do not justify text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5153" y="3575632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195159" y="35828337"/>
            <a:ext cx="59477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5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Images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8905" y="39217936"/>
            <a:ext cx="9578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The best type of image files to insert are JPEG or TIFF, JPEG format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329237" y="28411513"/>
            <a:ext cx="906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211945" y="33236048"/>
            <a:ext cx="9418336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altLang="zh-CN" sz="4000" dirty="0">
              <a:latin typeface="Palatino Linotype" pitchFamily="18" charset="0"/>
            </a:endParaRPr>
          </a:p>
          <a:p>
            <a:r>
              <a:rPr lang="en-US" altLang="zh-CN" sz="4000" b="1" dirty="0">
                <a:latin typeface="Palatino Linotype" pitchFamily="18" charset="0"/>
              </a:rPr>
              <a:t>NOTE:</a:t>
            </a: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Please send your poster back to the </a:t>
            </a:r>
            <a:r>
              <a:rPr lang="en-AU" altLang="zh-CN" sz="4000" dirty="0">
                <a:latin typeface="Palatino Linotype" pitchFamily="18" charset="0"/>
              </a:rPr>
              <a:t>conference committee via e-mail: </a:t>
            </a:r>
            <a:r>
              <a:rPr lang="en-US" altLang="zh-CN" sz="4000" dirty="0">
                <a:latin typeface="Palatino Linotype" pitchFamily="18" charset="0"/>
              </a:rPr>
              <a:t>cecnet@cecnetconf.org</a:t>
            </a:r>
            <a:r>
              <a:rPr lang="en-AU" altLang="zh-CN" sz="4000" dirty="0">
                <a:latin typeface="Palatino Linotype" pitchFamily="18" charset="0"/>
              </a:rPr>
              <a:t>. </a:t>
            </a:r>
            <a:endParaRPr lang="zh-CN" altLang="en-US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solidFill>
                  <a:srgbClr val="FF0000"/>
                </a:solidFill>
                <a:latin typeface="Palatino Linotype" pitchFamily="18" charset="0"/>
              </a:rPr>
              <a:t>Please print the poster by yourself and bring it to the conference.</a:t>
            </a:r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Presenter is required to stand by his/her poster. All presenters are responsible for removing their posters after presentation time.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693177" y="3107580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3169900" y="31219824"/>
            <a:ext cx="4956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8F8F8"/>
                </a:solidFill>
                <a:latin typeface="Palatino Linotype" panose="02040502050505030304" pitchFamily="18" charset="0"/>
              </a:rPr>
              <a:t>Conclusions</a:t>
            </a:r>
            <a:endParaRPr lang="zh-CN" altLang="en-US" sz="60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37993" y="40360"/>
            <a:ext cx="2849411" cy="688432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7966532" y="160338"/>
            <a:ext cx="311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171</Words>
  <Application>Microsoft Office PowerPoint</Application>
  <PresentationFormat>自定义</PresentationFormat>
  <Paragraphs>35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Palatino Linotype</vt:lpstr>
      <vt:lpstr>Wingdings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caijing</cp:lastModifiedBy>
  <cp:revision>47</cp:revision>
  <dcterms:created xsi:type="dcterms:W3CDTF">2017-02-13T08:25:03Z</dcterms:created>
  <dcterms:modified xsi:type="dcterms:W3CDTF">2019-10-12T03:16:09Z</dcterms:modified>
</cp:coreProperties>
</file>